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8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0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8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9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4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8A543-DB02-41D6-9CE9-43DF5F7E3B0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95F3-EA33-4506-BB85-7CA8EA056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9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2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7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1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3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2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3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0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1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5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38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0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4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3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13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8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39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6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7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0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2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5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Pro</dc:creator>
  <cp:lastModifiedBy>Media Pro</cp:lastModifiedBy>
  <cp:revision>1</cp:revision>
  <dcterms:created xsi:type="dcterms:W3CDTF">2024-04-05T16:13:17Z</dcterms:created>
  <dcterms:modified xsi:type="dcterms:W3CDTF">2024-04-05T16:18:33Z</dcterms:modified>
</cp:coreProperties>
</file>