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73" r:id="rId4"/>
    <p:sldId id="258" r:id="rId5"/>
    <p:sldId id="314" r:id="rId6"/>
    <p:sldId id="315" r:id="rId7"/>
    <p:sldId id="263" r:id="rId8"/>
    <p:sldId id="294" r:id="rId9"/>
    <p:sldId id="328" r:id="rId10"/>
    <p:sldId id="320" r:id="rId11"/>
    <p:sldId id="322" r:id="rId12"/>
    <p:sldId id="321" r:id="rId13"/>
    <p:sldId id="305" r:id="rId14"/>
    <p:sldId id="337" r:id="rId15"/>
    <p:sldId id="338" r:id="rId16"/>
    <p:sldId id="323" r:id="rId17"/>
    <p:sldId id="319" r:id="rId18"/>
    <p:sldId id="324" r:id="rId19"/>
    <p:sldId id="325" r:id="rId20"/>
    <p:sldId id="326" r:id="rId21"/>
    <p:sldId id="327" r:id="rId22"/>
    <p:sldId id="316" r:id="rId23"/>
    <p:sldId id="318" r:id="rId24"/>
    <p:sldId id="333" r:id="rId25"/>
    <p:sldId id="313" r:id="rId26"/>
    <p:sldId id="329" r:id="rId27"/>
    <p:sldId id="332" r:id="rId28"/>
    <p:sldId id="331" r:id="rId29"/>
    <p:sldId id="330" r:id="rId30"/>
    <p:sldId id="335" r:id="rId31"/>
    <p:sldId id="336" r:id="rId32"/>
    <p:sldId id="334" r:id="rId33"/>
    <p:sldId id="278" r:id="rId34"/>
  </p:sldIdLst>
  <p:sldSz cx="9144000" cy="5143500" type="screen16x9"/>
  <p:notesSz cx="6858000" cy="9144000"/>
  <p:embeddedFontLst>
    <p:embeddedFont>
      <p:font typeface="Caladea" panose="020B0604020202020204" charset="0"/>
      <p:regular r:id="rId36"/>
      <p:bold r:id="rId37"/>
      <p:italic r:id="rId38"/>
      <p:boldItalic r:id="rId39"/>
    </p:embeddedFont>
    <p:embeddedFont>
      <p:font typeface="Cormorant Unicase SemiBold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B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C8BA7-F485-4628-809E-1801298E9CAC}">
  <a:tblStyle styleId="{E6CC8BA7-F485-4628-809E-1801298E9C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FEAEA8-84B3-4963-8B99-772D383C3E6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668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82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B999E13E-5C62-3B44-8A34-BD5FFC390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EC51B5C5-B289-A528-6786-DFBF7BAAD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65E22B45-670A-BD8C-147D-AB060BDB7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really is a leader?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044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1564187A-4EC6-74B4-3CDF-21A52D12F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899CE53E-4525-5788-D12C-263A3C7ED1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992CC4DD-2A13-2759-773D-B36DC81C2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really is a leader?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57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14E9CB6A-BF61-427B-5B03-D033E9FCC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AAA6D918-CF66-96CE-BE19-CA4304E622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6A3CA48F-FDD5-4E3F-40FF-6CAE19C00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really is a leader?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2420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are but a mere chromosome different regarding our physicality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5422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57F1209E-4F60-BCDF-6484-6286279A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FE6A99A5-512A-3645-D346-6839BF7F36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CDD90AA-4EBE-42CC-C324-85B0CABB74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really is a leader?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70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73A515AB-B242-6266-6B6B-FD5CA0386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32250525-13F3-A737-2931-F179B5B18B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D580FAAB-9A70-F8E5-3A5E-C37AEE285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really is a leader?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910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78C69A21-4166-7478-C789-E17BDD457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4BA02D92-B722-D78A-76E9-B5330FA77B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FAEE2A40-1E9F-1D6B-5A8C-25973B7A5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0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E634E28C-8784-BC47-59CB-259ADA425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49FA75F7-E63F-841F-3A5E-CF5ED4CA20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7E415DC-888A-176F-8940-9637D534CA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97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042171DA-8DBB-F5D3-C5CD-041BA8BF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5F1BE7F8-C943-E4D4-4C4A-BA4D17985E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85A76789-13B6-C5FB-A36B-AD179D1B5B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908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B6BB7D66-D3A6-51C7-8C07-4205450F0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35B301C9-E0F1-338B-29A7-6238378E7C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542967CF-90CD-507F-A6F3-610B971DFE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05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History – 7 years – SOL - NDE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818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42C4E516-19E5-DBF3-C72F-95D58AA00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FAC61824-0106-9D91-7B84-150215AA4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B8C6C19-2ED6-0BFC-B4DA-E5A60AC47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108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7380CD98-E7FC-6788-6C7A-D5119013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D4D607D3-EA52-38EA-E8B9-B4B95DBC4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75C685C7-E9E9-0A90-DFDA-99423ABBAA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131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CC95D08B-575E-FF98-1F95-BC8997B0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66F250FA-8DEE-8FBA-C4A4-8412FEF429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2E2A4104-E8B3-7301-A521-A24E46BFFB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922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487A7E8C-3279-6BBF-2C18-9CE7D640D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F757141E-C57D-9746-33EA-D74D0C80C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12DE7E4A-2E4A-1F6A-2387-CA1664AC73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417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69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057A1158-02B3-B4A1-099D-904F9698F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4FA68461-BAB8-DB8B-AA94-12C7A6A08D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AF0EB07D-0721-607E-4508-8EB6F6BC3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741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18763380-1C0B-E091-D7F5-D850A5D8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DBAB2FB4-453E-D00F-214E-6A19A1CF19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1B195453-3824-09B7-F712-9AE87EC83E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Dr. Erwin Mueller’s Electron Microscopy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030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69979B01-CA4F-5AE5-5B08-DC746230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E920C6B3-7E74-01BA-E5AA-375382B4A0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0B6DB7C-107A-F296-3401-D36E7F35F0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949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2C530068-0D9A-2973-277D-9F62B9FC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57809F28-93B7-E612-A9F9-00194B66D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B26A94F4-740E-9C7B-C62A-E1BD4A24C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805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95D7A9DB-05E7-94BE-5660-FFF6FBA5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6097FD89-2693-AE86-05F2-B13B4B387D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CF538A57-682C-8200-A346-1C0F01517A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4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89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87AAC656-46D6-1D15-F02D-1C38460C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08B9797E-CAD0-DAD8-5B0F-34068CC03E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06ADE74-1ABE-4D88-8074-448C929308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001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3B435930-EE37-3167-9035-F9D7799A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0F598B0F-80F3-5470-D50C-9202EAACAA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327CF4D8-C536-8B2B-514D-A9CCD9C72C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811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82ab4650b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82ab4650b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52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42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A39864C0-96F4-7E23-71E8-2C4BED40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>
            <a:extLst>
              <a:ext uri="{FF2B5EF4-FFF2-40B4-BE49-F238E27FC236}">
                <a16:creationId xmlns:a16="http://schemas.microsoft.com/office/drawing/2014/main" id="{08646647-3F4B-D4DA-24FF-79668D565A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>
            <a:extLst>
              <a:ext uri="{FF2B5EF4-FFF2-40B4-BE49-F238E27FC236}">
                <a16:creationId xmlns:a16="http://schemas.microsoft.com/office/drawing/2014/main" id="{3EB9DDE6-618C-34FE-67FB-28BD1D9D8D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are but a mere chromosome different regarding our physicality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461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8E60F2B-7677-FC74-6475-64B4A57B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>
            <a:extLst>
              <a:ext uri="{FF2B5EF4-FFF2-40B4-BE49-F238E27FC236}">
                <a16:creationId xmlns:a16="http://schemas.microsoft.com/office/drawing/2014/main" id="{5CF91B95-3960-B390-EE90-8C3F068FD3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>
            <a:extLst>
              <a:ext uri="{FF2B5EF4-FFF2-40B4-BE49-F238E27FC236}">
                <a16:creationId xmlns:a16="http://schemas.microsoft.com/office/drawing/2014/main" id="{10BF59D9-D45C-18B2-FC37-BD13163498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are but a mere chromosome different regarding our physicality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70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84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60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DAE9693D-6262-EB2B-C1AF-C3DF6AE9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bbfcfd4e_0_37:notes">
            <a:extLst>
              <a:ext uri="{FF2B5EF4-FFF2-40B4-BE49-F238E27FC236}">
                <a16:creationId xmlns:a16="http://schemas.microsoft.com/office/drawing/2014/main" id="{F670AD97-E1F5-EC9A-206C-5FA6A8906C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ebbfcfd4e_0_37:notes">
            <a:extLst>
              <a:ext uri="{FF2B5EF4-FFF2-40B4-BE49-F238E27FC236}">
                <a16:creationId xmlns:a16="http://schemas.microsoft.com/office/drawing/2014/main" id="{B5C6C886-D420-B89A-E018-3741705154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46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19175" y="1306025"/>
            <a:ext cx="5905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55300" y="2133414"/>
            <a:ext cx="7433400" cy="457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55300" y="2611677"/>
            <a:ext cx="7433400" cy="398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665100" y="983075"/>
            <a:ext cx="7813800" cy="3513000"/>
          </a:xfrm>
          <a:prstGeom prst="rect">
            <a:avLst/>
          </a:prstGeom>
          <a:gradFill>
            <a:gsLst>
              <a:gs pos="0">
                <a:srgbClr val="FFFFFF">
                  <a:alpha val="74509"/>
                </a:srgbClr>
              </a:gs>
              <a:gs pos="50000">
                <a:schemeClr val="lt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3305425"/>
            <a:ext cx="1474600" cy="18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550" y="3382925"/>
            <a:ext cx="1864450" cy="17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779" y="127557"/>
            <a:ext cx="535791" cy="56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297" y="3055157"/>
            <a:ext cx="1033650" cy="10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69" y="3253802"/>
            <a:ext cx="915112" cy="87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9696" y="573860"/>
            <a:ext cx="777608" cy="77287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055400" y="1373375"/>
            <a:ext cx="3286200" cy="27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𖦹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2478" y="1373375"/>
            <a:ext cx="3286200" cy="27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𖦹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65100" y="983075"/>
            <a:ext cx="7813800" cy="3513000"/>
          </a:xfrm>
          <a:prstGeom prst="rect">
            <a:avLst/>
          </a:prstGeom>
          <a:gradFill>
            <a:gsLst>
              <a:gs pos="0">
                <a:srgbClr val="FFFFFF">
                  <a:alpha val="74509"/>
                </a:srgbClr>
              </a:gs>
              <a:gs pos="50000">
                <a:schemeClr val="lt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3305425"/>
            <a:ext cx="1474600" cy="18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550" y="3382925"/>
            <a:ext cx="1864450" cy="17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779" y="127557"/>
            <a:ext cx="535791" cy="56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297" y="3055157"/>
            <a:ext cx="1033650" cy="10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69" y="3253802"/>
            <a:ext cx="915112" cy="87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9696" y="573860"/>
            <a:ext cx="777608" cy="77287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055400" y="1373375"/>
            <a:ext cx="2190900" cy="27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3476500" y="1373375"/>
            <a:ext cx="2190900" cy="27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5897601" y="1373375"/>
            <a:ext cx="2190900" cy="27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72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rmorant Unicase SemiBold"/>
              <a:buNone/>
              <a:defRPr sz="20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55400" y="1373375"/>
            <a:ext cx="7033200" cy="2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adea"/>
              <a:buChar char="𖦹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ladea"/>
              <a:buChar char="○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Caladea"/>
              <a:buChar char="■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●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○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■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●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○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adea"/>
              <a:buChar char="■"/>
              <a:defRPr sz="2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Cormorant Unicase SemiBold"/>
                <a:ea typeface="Cormorant Unicase SemiBold"/>
                <a:cs typeface="Cormorant Unicase SemiBold"/>
                <a:sym typeface="Cormorant Unicase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C9149105D60B5FE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vvfd.org/" TargetMode="External"/><Relationship Id="rId5" Type="http://schemas.openxmlformats.org/officeDocument/2006/relationships/hyperlink" Target="https://montaukruralfd.org/" TargetMode="External"/><Relationship Id="rId4" Type="http://schemas.openxmlformats.org/officeDocument/2006/relationships/hyperlink" Target="http://philosophy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ctrTitle"/>
          </p:nvPr>
        </p:nvSpPr>
        <p:spPr>
          <a:xfrm>
            <a:off x="1619175" y="1306025"/>
            <a:ext cx="5905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Natural Science</a:t>
            </a:r>
            <a:br>
              <a:rPr lang="en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of</a:t>
            </a:r>
            <a:br>
              <a:rPr lang="en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Walter Russell</a:t>
            </a:r>
            <a:endParaRPr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01E7B014-D5AB-F47D-BE60-1FF6C7A2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838F1-483B-8005-094C-27CDC84A5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75596" y="0"/>
            <a:ext cx="4992806" cy="512082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49778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DA7E2F06-E233-4D28-1AA4-FD659850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339B2-2686-7227-6C32-02EA0111E1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6980" y="8915"/>
            <a:ext cx="4730236" cy="513458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4129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4C2A8B21-DDF7-1D75-0C3F-81CC49A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AD437-AFD0-642C-8CBB-600ECA403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5218" y="8915"/>
            <a:ext cx="6533760" cy="513458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61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278"/>
            <a:ext cx="9144000" cy="61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E341772C-F78C-7F24-68EF-535002B27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A464C-2004-F8B4-6DFF-B9727DA89B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66111" y="8915"/>
            <a:ext cx="3651973" cy="513458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6739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3310133E-A0C9-7B39-BD22-42A1ADAA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749BF-8805-4F15-BF8B-6EC993B7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02421" y="0"/>
            <a:ext cx="3939158" cy="514922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8428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F4F5B374-CDE3-C64A-46CB-DA4607850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2A23B-9D53-204F-CE09-FD473509F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87679" y="0"/>
            <a:ext cx="3968640" cy="512082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938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D5301-D18B-25DE-ED21-D39D8A4942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Conical Motion 2">
            <a:hlinkClick r:id="" action="ppaction://media"/>
            <a:extLst>
              <a:ext uri="{FF2B5EF4-FFF2-40B4-BE49-F238E27FC236}">
                <a16:creationId xmlns:a16="http://schemas.microsoft.com/office/drawing/2014/main" id="{ACF94080-661A-AB8F-D815-40FE58796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4677E9C6-D42D-335D-77E5-B810B24E3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15BDE-A37F-46FC-1043-1C2FB864B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0822" y="-29029"/>
            <a:ext cx="4002356" cy="519611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66875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D42EB25B-83E0-162B-1D74-91AD5BB3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41D4B-D922-254B-9BBF-D205B483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9550" y="0"/>
            <a:ext cx="4924900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1229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BIO</a:t>
            </a:r>
            <a:endParaRPr sz="2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3079241" y="1200725"/>
            <a:ext cx="2985517" cy="32350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/>
              <a:t>Matt Presti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/>
              <a:t>www.MattPresti.com</a:t>
            </a:r>
            <a:endParaRPr sz="12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Metascientist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, Musician, Patriot, Philosopher, Poet, Practitioner of Universal Law, Natural Science and Living Philosophy, Audio and Video Producer, Broadcaster, and Host of 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The Exploration of Consciousness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(TEC).  Former Director of Operations and President of 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The University of Science and Philosophy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(formerly the Walter Russell Foundation) January 1st, 2015-August 10th, 2021.  Currently CEO of Universal Power, LLC.  Volunteer firefighter on 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Montauk Rural Fire Department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in Dent County, Missouri and 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Rockfish Valley Volunteer Fire Department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in Nelson County, VA.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65233CF7-9411-89AF-2311-75BA97E47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E983B-6E04-15B0-6713-1587B84A8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2995" y="0"/>
            <a:ext cx="6918009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727445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3F970274-3374-A9C0-4911-F8B18E67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9BD93-D8C3-C1F6-1CAF-A188711E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98414" y="0"/>
            <a:ext cx="5947171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5839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4EF1F765-7A20-E150-5426-E26C31D4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01CCD-CFC3-3150-B29B-56E119C64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3107" y="0"/>
            <a:ext cx="5137785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327199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7B4E40CB-CF7A-E8AF-4EC9-4FDCA5C3A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6D6BC-4FC0-3FF8-B7E6-91E85AA6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3252" y="-285749"/>
            <a:ext cx="9157252" cy="57150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143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B1E52C02-308F-2546-437F-453EC86A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22CA2-EADC-DB8D-1DC6-F24335BB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6624" y="0"/>
            <a:ext cx="6030754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8311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01" y="0"/>
            <a:ext cx="6183397" cy="512082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971145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6960EC7E-2A75-D6BD-CE7B-231A6ECD5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0FBD3-53AE-27E4-D8BF-1F1056C0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5211" y="-3236"/>
            <a:ext cx="4837932" cy="514673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2215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D3558BD9-9AB2-CBF3-928F-D905E4C4D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0EFC2-2CFA-BC80-03D3-3EF51B87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550" y="0"/>
            <a:ext cx="9155097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32659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8FE39703-259A-A990-9F9A-2DDA4C94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5AA73-3AFF-F051-22B5-5A3CEDF4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6313" y="0"/>
            <a:ext cx="5291375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92043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C225A76B-E5B0-339B-371E-8A9F3DC0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F89D1-5A48-D47F-8DC0-FA191194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11586" y="0"/>
            <a:ext cx="5120827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4236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Productions</a:t>
            </a:r>
            <a:endParaRPr sz="2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6" name="Google Shape;256;p30"/>
          <p:cNvSpPr txBox="1">
            <a:spLocks noGrp="1"/>
          </p:cNvSpPr>
          <p:nvPr>
            <p:ph type="body" idx="1"/>
          </p:nvPr>
        </p:nvSpPr>
        <p:spPr>
          <a:xfrm>
            <a:off x="1055400" y="13733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/>
              <a:t>The Secret of Light Series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dirty="0"/>
              <a:t>A 19 part video breakdown on the Natural Science and Philosophy of Dr. Walter and Lao Russell.</a:t>
            </a:r>
            <a:endParaRPr sz="1000" dirty="0"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2"/>
          </p:nvPr>
        </p:nvSpPr>
        <p:spPr>
          <a:xfrm>
            <a:off x="3476500" y="13733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/>
              <a:t>Frank Chester – The Wonder of Seven</a:t>
            </a:r>
            <a:endParaRPr sz="16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dirty="0"/>
              <a:t>A documentary on the Chestehedron, a seven sided form created by Frank, which is the geometry surrounding the heart.</a:t>
            </a:r>
            <a:endParaRPr sz="1000" dirty="0"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3"/>
          </p:nvPr>
        </p:nvSpPr>
        <p:spPr>
          <a:xfrm>
            <a:off x="5897600" y="13733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/>
              <a:t>Knowing The Creator</a:t>
            </a:r>
            <a:endParaRPr sz="16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dirty="0"/>
              <a:t>A four part series based on the teachings of Walrer and Lao Russell and other cosmic illuminates throughout time-immemorial and creation as a process. </a:t>
            </a:r>
            <a:endParaRPr sz="1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259" name="Google Shape;259;p30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1"/>
          </p:nvPr>
        </p:nvSpPr>
        <p:spPr>
          <a:xfrm>
            <a:off x="1055400" y="26687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 err="1"/>
              <a:t>Innerviews</a:t>
            </a:r>
            <a:endParaRPr sz="1600" b="1" dirty="0"/>
          </a:p>
          <a:p>
            <a:pPr marL="0" lvl="0" indent="0">
              <a:buNone/>
            </a:pPr>
            <a:r>
              <a:rPr lang="en" sz="1000" dirty="0"/>
              <a:t>A series of nine presentations featuring people </a:t>
            </a:r>
            <a:r>
              <a:rPr lang="en-US" sz="1000" dirty="0"/>
              <a:t>who were interested in the </a:t>
            </a:r>
            <a:r>
              <a:rPr lang="en-US" sz="1000" dirty="0" err="1"/>
              <a:t>Russells</a:t>
            </a:r>
            <a:r>
              <a:rPr lang="en-US" sz="1000" dirty="0"/>
              <a:t> and various aspects of their work.</a:t>
            </a:r>
            <a:endParaRPr sz="1000"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body" idx="2"/>
          </p:nvPr>
        </p:nvSpPr>
        <p:spPr>
          <a:xfrm>
            <a:off x="3476500" y="26687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 dirty="0"/>
              <a:t>Dispelling Dimensional Madness</a:t>
            </a:r>
            <a:endParaRPr sz="1600" b="1" dirty="0"/>
          </a:p>
          <a:p>
            <a:pPr marL="0" lvl="0" indent="0">
              <a:buNone/>
            </a:pPr>
            <a:r>
              <a:rPr lang="en-US" sz="1000" dirty="0"/>
              <a:t>This documentary was created to take down the "belief" in higher dimensions, </a:t>
            </a:r>
            <a:r>
              <a:rPr lang="en-US" sz="1000" dirty="0" err="1"/>
              <a:t>mythematics</a:t>
            </a:r>
            <a:r>
              <a:rPr lang="en-US" sz="1000" dirty="0"/>
              <a:t> and new age scientism.</a:t>
            </a:r>
            <a:endParaRPr sz="1000" dirty="0"/>
          </a:p>
        </p:txBody>
      </p:sp>
      <p:sp>
        <p:nvSpPr>
          <p:cNvPr id="262" name="Google Shape;262;p30"/>
          <p:cNvSpPr txBox="1">
            <a:spLocks noGrp="1"/>
          </p:cNvSpPr>
          <p:nvPr>
            <p:ph type="body" idx="3"/>
          </p:nvPr>
        </p:nvSpPr>
        <p:spPr>
          <a:xfrm>
            <a:off x="5897600" y="2668775"/>
            <a:ext cx="2190900" cy="1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/>
              <a:t>Free Will &amp; Evil</a:t>
            </a:r>
            <a:endParaRPr sz="16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 dirty="0"/>
              <a:t>Going into production later 2024.</a:t>
            </a:r>
            <a:endParaRPr sz="1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17FBBAAE-DB81-CAF9-A130-02E014B8B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41814-E164-DDBD-1AE3-B01183CC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62019" y="0"/>
            <a:ext cx="5419962" cy="5143499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11795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5B264566-59EE-711A-85CB-0C0A9B1F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66DD6-7BD4-748C-CF39-B23D5FA29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53556" y="1"/>
            <a:ext cx="5628425" cy="49598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388835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9EED6ABF-2948-EE9F-C837-BFF6DAAD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35D35-878C-6786-FDDA-22EE05DA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48470" y="0"/>
            <a:ext cx="5047059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55105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295805" y="3076987"/>
            <a:ext cx="6424200" cy="107181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bl" rotWithShape="0">
              <a:schemeClr val="dk1">
                <a:alpha val="72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THANK YOU!!!</a:t>
            </a:r>
            <a:br>
              <a:rPr lang="en" sz="33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" sz="33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QUESTIONS</a:t>
            </a:r>
            <a:endParaRPr sz="33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4294967295"/>
          </p:nvPr>
        </p:nvSpPr>
        <p:spPr>
          <a:xfrm>
            <a:off x="1359900" y="4325225"/>
            <a:ext cx="6424200" cy="4862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www.MattPresti.com</a:t>
            </a:r>
            <a:endParaRPr sz="2200" b="1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32" name="Google Shape;332;p3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2" y="718988"/>
            <a:ext cx="2328726" cy="2269787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algn="bl" rotWithShape="0">
              <a:schemeClr val="accent4"/>
            </a:outerShdw>
          </a:effectLst>
        </p:spPr>
      </p:pic>
      <p:sp>
        <p:nvSpPr>
          <p:cNvPr id="333" name="Google Shape;333;p35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 dirty="0"/>
          </a:p>
        </p:txBody>
      </p:sp>
      <p:pic>
        <p:nvPicPr>
          <p:cNvPr id="334" name="Google Shape;3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550" y="830865"/>
            <a:ext cx="837750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6395" y="557268"/>
            <a:ext cx="6509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30" y="3677621"/>
            <a:ext cx="464555" cy="46455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77DDF9-A74F-D7C9-8EC4-6B35D56B4F07}"/>
              </a:ext>
            </a:extLst>
          </p:cNvPr>
          <p:cNvSpPr txBox="1"/>
          <p:nvPr/>
        </p:nvSpPr>
        <p:spPr>
          <a:xfrm rot="20475925">
            <a:off x="204739" y="1858904"/>
            <a:ext cx="311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2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www.Philosophy.org</a:t>
            </a:r>
            <a:br>
              <a:rPr lang="en" sz="1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B28E8-86F5-F7FC-96E0-5B7B5EAB2805}"/>
              </a:ext>
            </a:extLst>
          </p:cNvPr>
          <p:cNvSpPr txBox="1"/>
          <p:nvPr/>
        </p:nvSpPr>
        <p:spPr>
          <a:xfrm rot="1267032">
            <a:off x="5864573" y="1896995"/>
            <a:ext cx="308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2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ANARCHAPULCO20</a:t>
            </a:r>
            <a:br>
              <a:rPr lang="en" sz="1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 idx="4294967295"/>
          </p:nvPr>
        </p:nvSpPr>
        <p:spPr>
          <a:xfrm>
            <a:off x="1117246" y="2183427"/>
            <a:ext cx="6909407" cy="74386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home Study Course 3</a:t>
            </a:r>
            <a:r>
              <a:rPr lang="en" sz="3000" b="1" baseline="30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" sz="3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Edition</a:t>
            </a:r>
            <a:br>
              <a:rPr lang="en" sz="3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" sz="22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Universal Law – Natural Science – Living Philosophy</a:t>
            </a:r>
            <a:endParaRPr sz="22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294967295"/>
          </p:nvPr>
        </p:nvSpPr>
        <p:spPr>
          <a:xfrm>
            <a:off x="1359850" y="2938631"/>
            <a:ext cx="6424200" cy="91653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Dr. Walter and Lao Russell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University of Science and Philosophy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www.Philosophy.org</a:t>
            </a:r>
            <a:endParaRPr sz="2200" b="1" dirty="0">
              <a:solidFill>
                <a:schemeClr val="lt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3"/>
          <a:srcRect l="25478" r="25478"/>
          <a:stretch/>
        </p:blipFill>
        <p:spPr>
          <a:xfrm>
            <a:off x="3832000" y="692184"/>
            <a:ext cx="1479900" cy="14799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algn="bl" rotWithShape="0">
              <a:schemeClr val="accent4"/>
            </a:outerShdw>
          </a:effectLst>
        </p:spPr>
      </p:pic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599" y="1518624"/>
            <a:ext cx="837750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1975" y="424309"/>
            <a:ext cx="650950" cy="6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2CA1DA70-4830-69A3-887A-F1209F5C0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>
            <a:extLst>
              <a:ext uri="{FF2B5EF4-FFF2-40B4-BE49-F238E27FC236}">
                <a16:creationId xmlns:a16="http://schemas.microsoft.com/office/drawing/2014/main" id="{6A67927A-94DC-98A3-98E3-F37A8945B4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E4076-8CD8-95CC-C708-3CFD54B47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C181D-7EAA-05CB-9067-6FA285F26B19}"/>
              </a:ext>
            </a:extLst>
          </p:cNvPr>
          <p:cNvSpPr txBox="1"/>
          <p:nvPr/>
        </p:nvSpPr>
        <p:spPr>
          <a:xfrm>
            <a:off x="1364974" y="2187029"/>
            <a:ext cx="64140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effectLst>
                  <a:outerShdw blurRad="50800" dist="50800" dir="600000" algn="l" rotWithShape="0">
                    <a:schemeClr val="accent5">
                      <a:alpha val="40000"/>
                    </a:schemeClr>
                  </a:outerShdw>
                </a:effectLst>
              </a:rPr>
              <a:t>The Still White Magnetic Light – God, Creator, Mind</a:t>
            </a:r>
          </a:p>
        </p:txBody>
      </p:sp>
    </p:spTree>
    <p:extLst>
      <p:ext uri="{BB962C8B-B14F-4D97-AF65-F5344CB8AC3E}">
        <p14:creationId xmlns:p14="http://schemas.microsoft.com/office/powerpoint/2010/main" val="351535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24827041-9FF0-A91E-41DD-EE3EE8506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>
            <a:extLst>
              <a:ext uri="{FF2B5EF4-FFF2-40B4-BE49-F238E27FC236}">
                <a16:creationId xmlns:a16="http://schemas.microsoft.com/office/drawing/2014/main" id="{33D12556-4935-B962-EF3B-5564D71E5C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11C03-95C2-DC91-7BA7-602F3DB1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Russell Cosmology</a:t>
            </a:r>
            <a:endParaRPr sz="2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93" y="1373375"/>
            <a:ext cx="3110057" cy="2628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1373375"/>
            <a:ext cx="3146457" cy="26282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740100" y="0"/>
            <a:ext cx="7663800" cy="82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Russell Cosmology</a:t>
            </a:r>
            <a:endParaRPr sz="2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4297650" y="4496075"/>
            <a:ext cx="548700" cy="64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0" y="1365557"/>
            <a:ext cx="3634880" cy="2140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5" y="1365558"/>
            <a:ext cx="3741845" cy="2140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6931" y="3693302"/>
            <a:ext cx="74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0077" y="369330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27953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7F89E288-B788-3BC6-2573-C7BB9A2C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3B61A-AEF9-78A3-F274-7AD254A3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2427" y="0"/>
            <a:ext cx="8799147" cy="51435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3997624"/>
      </p:ext>
    </p:extLst>
  </p:cSld>
  <p:clrMapOvr>
    <a:masterClrMapping/>
  </p:clrMapOvr>
</p:sld>
</file>

<file path=ppt/theme/theme1.xml><?xml version="1.0" encoding="utf-8"?>
<a:theme xmlns:a="http://schemas.openxmlformats.org/drawingml/2006/main" name="Salisbury template">
  <a:themeElements>
    <a:clrScheme name="Custom 347">
      <a:dk1>
        <a:srgbClr val="2A3D41"/>
      </a:dk1>
      <a:lt1>
        <a:srgbClr val="FFFFFF"/>
      </a:lt1>
      <a:dk2>
        <a:srgbClr val="9EA7AA"/>
      </a:dk2>
      <a:lt2>
        <a:srgbClr val="E5ECE4"/>
      </a:lt2>
      <a:accent1>
        <a:srgbClr val="7FA03F"/>
      </a:accent1>
      <a:accent2>
        <a:srgbClr val="364B3C"/>
      </a:accent2>
      <a:accent3>
        <a:srgbClr val="2F7A87"/>
      </a:accent3>
      <a:accent4>
        <a:srgbClr val="69CCF5"/>
      </a:accent4>
      <a:accent5>
        <a:srgbClr val="2182B6"/>
      </a:accent5>
      <a:accent6>
        <a:srgbClr val="83B1BF"/>
      </a:accent6>
      <a:hlink>
        <a:srgbClr val="59830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404</Words>
  <Application>Microsoft Office PowerPoint</Application>
  <PresentationFormat>On-screen Show (16:9)</PresentationFormat>
  <Paragraphs>51</Paragraphs>
  <Slides>33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Arial</vt:lpstr>
      <vt:lpstr>Caladea</vt:lpstr>
      <vt:lpstr>Cormorant Unicase SemiBold</vt:lpstr>
      <vt:lpstr>Salisbury template</vt:lpstr>
      <vt:lpstr>The Natural Science of Walter Russell</vt:lpstr>
      <vt:lpstr>BIO</vt:lpstr>
      <vt:lpstr>Productions</vt:lpstr>
      <vt:lpstr>The home Study Course 3rd Edition Universal Law – Natural Science – Living Philosophy</vt:lpstr>
      <vt:lpstr>PowerPoint Presentation</vt:lpstr>
      <vt:lpstr>PowerPoint Presentation</vt:lpstr>
      <vt:lpstr>The Russell Cosmology</vt:lpstr>
      <vt:lpstr>The Russell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YOU!!!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BALANCE A Living Philosophy</dc:title>
  <dc:creator>MEDIA PRO</dc:creator>
  <cp:lastModifiedBy>Matt Presti</cp:lastModifiedBy>
  <cp:revision>100</cp:revision>
  <dcterms:modified xsi:type="dcterms:W3CDTF">2024-02-14T15:28:46Z</dcterms:modified>
</cp:coreProperties>
</file>